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15"/>
  </p:notesMasterIdLst>
  <p:handoutMasterIdLst>
    <p:handoutMasterId r:id="rId16"/>
  </p:handoutMasterIdLst>
  <p:sldIdLst>
    <p:sldId id="1756" r:id="rId3"/>
    <p:sldId id="2114" r:id="rId4"/>
    <p:sldId id="2115" r:id="rId5"/>
    <p:sldId id="2116" r:id="rId6"/>
    <p:sldId id="2117" r:id="rId7"/>
    <p:sldId id="2118" r:id="rId8"/>
    <p:sldId id="2119" r:id="rId9"/>
    <p:sldId id="2120" r:id="rId10"/>
    <p:sldId id="2121" r:id="rId11"/>
    <p:sldId id="2122" r:id="rId12"/>
    <p:sldId id="2123" r:id="rId13"/>
    <p:sldId id="4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3C1EF4-5F72-49F2-9BE0-6327752D1840}">
          <p14:sldIdLst>
            <p14:sldId id="1756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22"/>
            <p14:sldId id="2123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王晓" initials="王晓" lastIdx="1" clrIdx="0"/>
  <p:cmAuthor id="1" name="Administrator" initials="A" lastIdx="1" clrIdx="0"/>
  <p:cmAuthor id="2" name="Stacey Zhang" initials="SZ" lastIdx="2" clrIdx="1"/>
  <p:cmAuthor id="3" name="Ruibai" initials="Ruibai" lastIdx="2" clrIdx="2"/>
  <p:cmAuthor id="4" name="中国光大集团股份公司" initials="MSOffice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BB78"/>
    <a:srgbClr val="FFB443"/>
    <a:srgbClr val="F5BC66"/>
    <a:srgbClr val="FFC256"/>
    <a:srgbClr val="FFAC27"/>
    <a:srgbClr val="FFB243"/>
    <a:srgbClr val="F5A22F"/>
    <a:srgbClr val="E94D15"/>
    <a:srgbClr val="E0B571"/>
    <a:srgbClr val="DDA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2" autoAdjust="0"/>
    <p:restoredTop sz="94227" autoAdjust="0"/>
  </p:normalViewPr>
  <p:slideViewPr>
    <p:cSldViewPr snapToGrid="0">
      <p:cViewPr varScale="1">
        <p:scale>
          <a:sx n="81" d="100"/>
          <a:sy n="81" d="100"/>
        </p:scale>
        <p:origin x="30" y="324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FAF58-0BBC-4099-A616-CD231E66CD6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A4688-042C-4690-A793-11DAA4D2AE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C09D6B-C502-40C3-AA9A-AB716B98D0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6A4688-042C-4690-A793-11DAA4D2AE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6A4688-042C-4690-A793-11DAA4D2AE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35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A4688-042C-4690-A793-11DAA4D2AEB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6" name="think-cell Slide" r:id="rId3" imgW="0" imgH="0" progId="">
                  <p:embed/>
                </p:oleObj>
              </mc:Choice>
              <mc:Fallback>
                <p:oleObj name="think-cell Slide" r:id="rId3" imgW="0" imgH="0" progId="">
                  <p:embed/>
                  <p:pic>
                    <p:nvPicPr>
                      <p:cNvPr id="0" name="Picture 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14150" y="89535"/>
            <a:ext cx="431165" cy="56070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724535"/>
            <a:ext cx="12192000" cy="10800"/>
          </a:xfrm>
          <a:prstGeom prst="rect">
            <a:avLst/>
          </a:prstGeom>
          <a:gradFill>
            <a:gsLst>
              <a:gs pos="56000">
                <a:schemeClr val="accent1">
                  <a:lumMod val="50000"/>
                </a:schemeClr>
              </a:gs>
              <a:gs pos="0">
                <a:srgbClr val="007BD3">
                  <a:alpha val="18000"/>
                </a:srgb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7" name="Object 2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1" name="Object 2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6" name="think-cell Slide" r:id="rId3" imgW="0" imgH="0" progId="">
                  <p:embed/>
                </p:oleObj>
              </mc:Choice>
              <mc:Fallback>
                <p:oleObj name="think-cell Slide" r:id="rId3" imgW="0" imgH="0" progId="">
                  <p:embed/>
                  <p:pic>
                    <p:nvPicPr>
                      <p:cNvPr id="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vmlDrawing" Target="../drawings/vmlDrawing5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0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Picture 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0525" y="1329679"/>
            <a:ext cx="11587879" cy="4957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15151" y="206545"/>
            <a:ext cx="10748505" cy="871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9751" tIns="39873" rIns="79751" bIns="39873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8" name="Group 7"/>
          <p:cNvGrpSpPr/>
          <p:nvPr userDrawn="1"/>
        </p:nvGrpSpPr>
        <p:grpSpPr bwMode="auto">
          <a:xfrm>
            <a:off x="215151" y="1111575"/>
            <a:ext cx="11623254" cy="36000"/>
            <a:chOff x="438174" y="7125571"/>
            <a:chExt cx="6554297" cy="586979"/>
          </a:xfrm>
        </p:grpSpPr>
        <p:sp>
          <p:nvSpPr>
            <p:cNvPr id="9" name="Freeform 8"/>
            <p:cNvSpPr/>
            <p:nvPr/>
          </p:nvSpPr>
          <p:spPr bwMode="auto">
            <a:xfrm>
              <a:off x="438174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2980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527855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16A0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617536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9BBB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707217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F39C1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796898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C0392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886581" y="7125571"/>
              <a:ext cx="1105890" cy="586979"/>
            </a:xfrm>
            <a:custGeom>
              <a:avLst/>
              <a:gdLst>
                <a:gd name="connsiteX0" fmla="*/ 0 w 1151358"/>
                <a:gd name="connsiteY0" fmla="*/ 69082 h 690815"/>
                <a:gd name="connsiteX1" fmla="*/ 69082 w 1151358"/>
                <a:gd name="connsiteY1" fmla="*/ 0 h 690815"/>
                <a:gd name="connsiteX2" fmla="*/ 1082277 w 1151358"/>
                <a:gd name="connsiteY2" fmla="*/ 0 h 690815"/>
                <a:gd name="connsiteX3" fmla="*/ 1151359 w 1151358"/>
                <a:gd name="connsiteY3" fmla="*/ 69082 h 690815"/>
                <a:gd name="connsiteX4" fmla="*/ 1151358 w 1151358"/>
                <a:gd name="connsiteY4" fmla="*/ 621734 h 690815"/>
                <a:gd name="connsiteX5" fmla="*/ 1082276 w 1151358"/>
                <a:gd name="connsiteY5" fmla="*/ 690816 h 690815"/>
                <a:gd name="connsiteX6" fmla="*/ 69082 w 1151358"/>
                <a:gd name="connsiteY6" fmla="*/ 690815 h 690815"/>
                <a:gd name="connsiteX7" fmla="*/ 0 w 1151358"/>
                <a:gd name="connsiteY7" fmla="*/ 621733 h 690815"/>
                <a:gd name="connsiteX8" fmla="*/ 0 w 1151358"/>
                <a:gd name="connsiteY8" fmla="*/ 69082 h 6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358" h="690815">
                  <a:moveTo>
                    <a:pt x="0" y="69082"/>
                  </a:moveTo>
                  <a:cubicBezTo>
                    <a:pt x="0" y="30929"/>
                    <a:pt x="30929" y="0"/>
                    <a:pt x="69082" y="0"/>
                  </a:cubicBezTo>
                  <a:lnTo>
                    <a:pt x="1082277" y="0"/>
                  </a:lnTo>
                  <a:cubicBezTo>
                    <a:pt x="1120430" y="0"/>
                    <a:pt x="1151359" y="30929"/>
                    <a:pt x="1151359" y="69082"/>
                  </a:cubicBezTo>
                  <a:cubicBezTo>
                    <a:pt x="1151359" y="253299"/>
                    <a:pt x="1151358" y="437517"/>
                    <a:pt x="1151358" y="621734"/>
                  </a:cubicBezTo>
                  <a:cubicBezTo>
                    <a:pt x="1151358" y="659887"/>
                    <a:pt x="1120429" y="690816"/>
                    <a:pt x="1082276" y="690816"/>
                  </a:cubicBezTo>
                  <a:lnTo>
                    <a:pt x="69082" y="690815"/>
                  </a:lnTo>
                  <a:cubicBezTo>
                    <a:pt x="30929" y="690815"/>
                    <a:pt x="0" y="659886"/>
                    <a:pt x="0" y="621733"/>
                  </a:cubicBezTo>
                  <a:lnTo>
                    <a:pt x="0" y="69082"/>
                  </a:lnTo>
                  <a:close/>
                </a:path>
              </a:pathLst>
            </a:custGeom>
            <a:solidFill>
              <a:srgbClr val="4B2C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0900" tIns="100900" rIns="100900" bIns="100900" spcCol="1270" anchor="ctr"/>
            <a:lstStyle/>
            <a:p>
              <a:pPr marL="0" marR="0" lvl="0" indent="0" algn="ctr" defTabSz="1000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2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17" name="Rectangle 53"/>
          <p:cNvSpPr>
            <a:spLocks noChangeArrowheads="1"/>
          </p:cNvSpPr>
          <p:nvPr userDrawn="1"/>
        </p:nvSpPr>
        <p:spPr bwMode="auto">
          <a:xfrm>
            <a:off x="11370090" y="6538912"/>
            <a:ext cx="936625" cy="27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buClrTx/>
              <a:buSzTx/>
              <a:buFontTx/>
              <a:buNone/>
            </a:pPr>
            <a:fld id="{8E32392B-5AAA-4B32-9BE0-79C968BE179A}" type="slidenum">
              <a:rPr lang="zh-CN" altLang="en-US" sz="1200" baseline="0">
                <a:latin typeface="Arial" panose="020B0604020202090204" pitchFamily="34" charset="0"/>
              </a:rPr>
              <a:t>‹#›</a:t>
            </a:fld>
            <a:endParaRPr lang="zh-CN" altLang="en-US" sz="1200" baseline="0" dirty="0">
              <a:latin typeface="Arial" panose="020B0604020202090204" pitchFamily="34" charset="0"/>
            </a:endParaRPr>
          </a:p>
        </p:txBody>
      </p:sp>
      <p:pic>
        <p:nvPicPr>
          <p:cNvPr id="4" name="图片 3" descr="中英文简称_黑字"/>
          <p:cNvPicPr>
            <a:picLocks noChangeAspect="1"/>
          </p:cNvPicPr>
          <p:nvPr userDrawn="1"/>
        </p:nvPicPr>
        <p:blipFill>
          <a:blip r:embed="rId10"/>
          <a:srcRect t="-3654" r="77531"/>
          <a:stretch>
            <a:fillRect/>
          </a:stretch>
        </p:blipFill>
        <p:spPr>
          <a:xfrm>
            <a:off x="11267715" y="268828"/>
            <a:ext cx="622770" cy="7469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ransition/>
  <p:hf hdr="0" ftr="0" dt="0"/>
  <p:txStyles>
    <p:titleStyle>
      <a:lvl1pPr algn="just" defTabSz="914400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D71F3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4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0525" y="1329679"/>
            <a:ext cx="11587879" cy="4957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15151" y="206545"/>
            <a:ext cx="10748505" cy="871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9751" tIns="39873" rIns="79751" bIns="39873" numCol="1" anchor="ctr" anchorCtr="0" compatLnSpc="1"/>
          <a:lstStyle/>
          <a:p>
            <a:pPr lvl="0" algn="ju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7" name="Rectangle 53"/>
          <p:cNvSpPr>
            <a:spLocks noChangeArrowheads="1"/>
          </p:cNvSpPr>
          <p:nvPr userDrawn="1"/>
        </p:nvSpPr>
        <p:spPr bwMode="auto">
          <a:xfrm>
            <a:off x="11370090" y="6538912"/>
            <a:ext cx="936625" cy="27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buClrTx/>
              <a:buSzTx/>
              <a:buFontTx/>
              <a:buNone/>
            </a:pPr>
            <a:fld id="{8E32392B-5AAA-4B32-9BE0-79C968BE179A}" type="slidenum">
              <a:rPr lang="zh-CN" altLang="en-US" sz="1200" baseline="0">
                <a:latin typeface="Arial" panose="020B0604020202090204" pitchFamily="34" charset="0"/>
              </a:rPr>
              <a:t>‹#›</a:t>
            </a:fld>
            <a:endParaRPr lang="zh-CN" altLang="en-US" sz="1200" baseline="0" dirty="0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/>
  <p:hf hdr="0" ftr="0" dt="0"/>
  <p:txStyles>
    <p:titleStyle>
      <a:lvl1pPr algn="just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600" b="1" i="0" kern="1200" dirty="0">
          <a:solidFill>
            <a:srgbClr val="D71F3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  <a:cs typeface="Arial" panose="020B060402020209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065" y="816610"/>
            <a:ext cx="11777980" cy="57473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84736" y="4675497"/>
            <a:ext cx="3681701" cy="683000"/>
            <a:chOff x="7203126" y="4651367"/>
            <a:chExt cx="3681701" cy="683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7203126" y="4651367"/>
              <a:ext cx="3681701" cy="683000"/>
              <a:chOff x="4608576" y="-708515"/>
              <a:chExt cx="3681701" cy="683000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4778981" y="-708515"/>
                <a:ext cx="3511296" cy="551863"/>
              </a:xfrm>
              <a:prstGeom prst="parallelogram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4608576" y="-577378"/>
                <a:ext cx="3511296" cy="551863"/>
              </a:xfrm>
              <a:prstGeom prst="parallelogram">
                <a:avLst/>
              </a:prstGeom>
              <a:solidFill>
                <a:srgbClr val="D19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8382321" y="4859647"/>
              <a:ext cx="11537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38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2021</a:t>
              </a:r>
              <a:r>
                <a:rPr kumimoji="0" lang="zh-CN" altLang="en-US" sz="2000" b="1" i="0" u="none" strike="noStrike" kern="0" cap="none" spc="38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年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81" y="965098"/>
            <a:ext cx="7372971" cy="4917771"/>
          </a:xfrm>
          <a:custGeom>
            <a:avLst/>
            <a:gdLst>
              <a:gd name="connsiteX0" fmla="*/ 4340916 w 7372971"/>
              <a:gd name="connsiteY0" fmla="*/ 0 h 5302388"/>
              <a:gd name="connsiteX1" fmla="*/ 7372971 w 7372971"/>
              <a:gd name="connsiteY1" fmla="*/ 0 h 5302388"/>
              <a:gd name="connsiteX2" fmla="*/ 4340916 w 7372971"/>
              <a:gd name="connsiteY2" fmla="*/ 5283677 h 5302388"/>
              <a:gd name="connsiteX3" fmla="*/ 4340916 w 7372971"/>
              <a:gd name="connsiteY3" fmla="*/ 5302388 h 5302388"/>
              <a:gd name="connsiteX4" fmla="*/ 0 w 7372971"/>
              <a:gd name="connsiteY4" fmla="*/ 5302388 h 5302388"/>
              <a:gd name="connsiteX5" fmla="*/ 0 w 7372971"/>
              <a:gd name="connsiteY5" fmla="*/ 7 h 5302388"/>
              <a:gd name="connsiteX6" fmla="*/ 4340916 w 7372971"/>
              <a:gd name="connsiteY6" fmla="*/ 7 h 53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2971" h="5302388">
                <a:moveTo>
                  <a:pt x="4340916" y="0"/>
                </a:moveTo>
                <a:lnTo>
                  <a:pt x="7372971" y="0"/>
                </a:lnTo>
                <a:lnTo>
                  <a:pt x="4340916" y="5283677"/>
                </a:lnTo>
                <a:lnTo>
                  <a:pt x="4340916" y="5302388"/>
                </a:lnTo>
                <a:lnTo>
                  <a:pt x="0" y="5302388"/>
                </a:lnTo>
                <a:lnTo>
                  <a:pt x="0" y="7"/>
                </a:lnTo>
                <a:lnTo>
                  <a:pt x="4340916" y="7"/>
                </a:lnTo>
                <a:close/>
              </a:path>
            </a:pathLst>
          </a:custGeom>
        </p:spPr>
      </p:pic>
      <p:sp>
        <p:nvSpPr>
          <p:cNvPr id="40" name="平行四边形 39"/>
          <p:cNvSpPr/>
          <p:nvPr/>
        </p:nvSpPr>
        <p:spPr>
          <a:xfrm>
            <a:off x="4066493" y="2023293"/>
            <a:ext cx="2722753" cy="2811415"/>
          </a:xfrm>
          <a:prstGeom prst="parallelogram">
            <a:avLst>
              <a:gd name="adj" fmla="val 58651"/>
            </a:avLst>
          </a:prstGeom>
          <a:gradFill>
            <a:gsLst>
              <a:gs pos="100000">
                <a:srgbClr val="EEC988"/>
              </a:gs>
              <a:gs pos="0">
                <a:srgbClr val="CB954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4989691" y="4149899"/>
            <a:ext cx="1170766" cy="1208890"/>
          </a:xfrm>
          <a:prstGeom prst="parallelogram">
            <a:avLst>
              <a:gd name="adj" fmla="val 58651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81395" y="2974975"/>
            <a:ext cx="5708015" cy="16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跨注册中心服务调用实现方案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中英文全称_黑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587" y="141556"/>
            <a:ext cx="3669504" cy="674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A7E43-F608-435B-AD6B-7ACF9F248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60" y="1350128"/>
            <a:ext cx="7221479" cy="53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73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A8FC52-CDAF-4F1C-81D9-2EE38CD8D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18" y="1377361"/>
            <a:ext cx="8155563" cy="52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23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7" name="Title 3"/>
          <p:cNvSpPr txBox="1"/>
          <p:nvPr/>
        </p:nvSpPr>
        <p:spPr>
          <a:xfrm>
            <a:off x="2209195" y="2258170"/>
            <a:ext cx="3117860" cy="189044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lang="en-AU" sz="3600" kern="1200" cap="all" spc="0" baseline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90204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-105" charset="-52"/>
              <a:defRPr sz="35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6pPr>
            <a:lvl7pPr marL="12192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-105" charset="-52"/>
              <a:defRPr sz="35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-105" charset="-52"/>
              <a:defRPr sz="35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-105" charset="-52"/>
              <a:defRPr sz="3500">
                <a:solidFill>
                  <a:schemeClr val="tx1"/>
                </a:solidFill>
                <a:latin typeface="Arial" panose="020B0604020202090204" pitchFamily="-105" charset="-52"/>
                <a:ea typeface="Arial" panose="020B0604020202090204" pitchFamily="-105" charset="-52"/>
                <a:cs typeface="Arial" panose="020B0604020202090204" pitchFamily="-105" charset="-5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8000" b="1" i="0" u="none" strike="noStrike" kern="1200" cap="all" spc="600" normalizeH="0" baseline="0" noProof="0" dirty="0">
                <a:ln>
                  <a:noFill/>
                </a:ln>
                <a:solidFill>
                  <a:srgbClr val="E3B87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kumimoji="0" lang="en-US" sz="8000" b="1" i="0" u="none" strike="noStrike" kern="1200" cap="all" spc="600" normalizeH="0" baseline="0" noProof="0" dirty="0">
              <a:ln>
                <a:noFill/>
              </a:ln>
              <a:solidFill>
                <a:srgbClr val="E3B87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53"/>
          <p:cNvSpPr>
            <a:spLocks noChangeArrowheads="1"/>
          </p:cNvSpPr>
          <p:nvPr/>
        </p:nvSpPr>
        <p:spPr bwMode="auto">
          <a:xfrm>
            <a:off x="11370090" y="6538912"/>
            <a:ext cx="936625" cy="27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buClrTx/>
              <a:buSzTx/>
              <a:buFontTx/>
              <a:buNone/>
            </a:pPr>
            <a:fld id="{8E32392B-5AAA-4B32-9BE0-79C968BE179A}" type="slidenum">
              <a:rPr lang="zh-CN" altLang="en-US" sz="1200" baseline="0">
                <a:latin typeface="Arial" panose="020B0604020202090204" pitchFamily="34" charset="0"/>
              </a:rPr>
              <a:t>12</a:t>
            </a:fld>
            <a:endParaRPr lang="zh-CN" altLang="en-US" sz="1200" baseline="0" dirty="0">
              <a:latin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flipH="1">
            <a:off x="5614061" y="1396047"/>
            <a:ext cx="5588000" cy="4065905"/>
            <a:chOff x="-579" y="1520"/>
            <a:chExt cx="11610" cy="774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579" y="1520"/>
              <a:ext cx="11611" cy="7745"/>
            </a:xfrm>
            <a:custGeom>
              <a:avLst/>
              <a:gdLst>
                <a:gd name="connsiteX0" fmla="*/ 4340916 w 7372971"/>
                <a:gd name="connsiteY0" fmla="*/ 0 h 5302388"/>
                <a:gd name="connsiteX1" fmla="*/ 7372971 w 7372971"/>
                <a:gd name="connsiteY1" fmla="*/ 0 h 5302388"/>
                <a:gd name="connsiteX2" fmla="*/ 4340916 w 7372971"/>
                <a:gd name="connsiteY2" fmla="*/ 5283677 h 5302388"/>
                <a:gd name="connsiteX3" fmla="*/ 4340916 w 7372971"/>
                <a:gd name="connsiteY3" fmla="*/ 5302388 h 5302388"/>
                <a:gd name="connsiteX4" fmla="*/ 0 w 7372971"/>
                <a:gd name="connsiteY4" fmla="*/ 5302388 h 5302388"/>
                <a:gd name="connsiteX5" fmla="*/ 0 w 7372971"/>
                <a:gd name="connsiteY5" fmla="*/ 7 h 5302388"/>
                <a:gd name="connsiteX6" fmla="*/ 4340916 w 7372971"/>
                <a:gd name="connsiteY6" fmla="*/ 7 h 530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2971" h="5302388">
                  <a:moveTo>
                    <a:pt x="4340916" y="0"/>
                  </a:moveTo>
                  <a:lnTo>
                    <a:pt x="7372971" y="0"/>
                  </a:lnTo>
                  <a:lnTo>
                    <a:pt x="4340916" y="5283677"/>
                  </a:lnTo>
                  <a:lnTo>
                    <a:pt x="4340916" y="5302388"/>
                  </a:lnTo>
                  <a:lnTo>
                    <a:pt x="0" y="5302388"/>
                  </a:lnTo>
                  <a:lnTo>
                    <a:pt x="0" y="7"/>
                  </a:lnTo>
                  <a:lnTo>
                    <a:pt x="4340916" y="7"/>
                  </a:lnTo>
                  <a:close/>
                </a:path>
              </a:pathLst>
            </a:custGeom>
          </p:spPr>
        </p:pic>
        <p:sp>
          <p:nvSpPr>
            <p:cNvPr id="16" name="平行四边形 15"/>
            <p:cNvSpPr/>
            <p:nvPr/>
          </p:nvSpPr>
          <p:spPr>
            <a:xfrm>
              <a:off x="6404" y="3186"/>
              <a:ext cx="4288" cy="4427"/>
            </a:xfrm>
            <a:prstGeom prst="parallelogram">
              <a:avLst>
                <a:gd name="adj" fmla="val 58651"/>
              </a:avLst>
            </a:prstGeom>
            <a:gradFill>
              <a:gsLst>
                <a:gs pos="100000">
                  <a:srgbClr val="EEC988"/>
                </a:gs>
                <a:gs pos="0">
                  <a:srgbClr val="CB954D"/>
                </a:gs>
              </a:gsLst>
              <a:lin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7858" y="6535"/>
              <a:ext cx="1844" cy="1904"/>
            </a:xfrm>
            <a:prstGeom prst="parallelogram">
              <a:avLst>
                <a:gd name="adj" fmla="val 58651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12773-B65A-4BE9-AA37-1AEB9CAB4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97" y="1156274"/>
            <a:ext cx="8838729" cy="57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405DE-74DF-4B10-AAD3-2DACF5699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13" y="1268592"/>
            <a:ext cx="6363641" cy="52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245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27809D-EB54-42F9-85F0-8920E12D7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34" y="1255958"/>
            <a:ext cx="6447472" cy="53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85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E21C2-5368-45F2-83B2-908085DDE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31" y="1486570"/>
            <a:ext cx="6171897" cy="51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12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B62B12-EF0E-4849-97F0-29616FEB0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03" y="1327356"/>
            <a:ext cx="8250794" cy="53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526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F07FB-541A-4183-8D9E-51B355C5E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287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E892-4DE5-479B-AB4F-BC9738E7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B252A6-9419-4BE0-B9C6-6885A537A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58" y="1445274"/>
            <a:ext cx="7091871" cy="5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715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D3160"/>
      </a:accent1>
      <a:accent2>
        <a:srgbClr val="55ABD0"/>
      </a:accent2>
      <a:accent3>
        <a:srgbClr val="4EB468"/>
      </a:accent3>
      <a:accent4>
        <a:srgbClr val="F16436"/>
      </a:accent4>
      <a:accent5>
        <a:srgbClr val="6978B3"/>
      </a:accent5>
      <a:accent6>
        <a:srgbClr val="93B72D"/>
      </a:accent6>
      <a:hlink>
        <a:srgbClr val="4472C4"/>
      </a:hlink>
      <a:folHlink>
        <a:srgbClr val="BFBFBF"/>
      </a:folHlink>
    </a:clrScheme>
    <a:fontScheme name="xsdrh0v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4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D3160"/>
      </a:accent1>
      <a:accent2>
        <a:srgbClr val="55ABD0"/>
      </a:accent2>
      <a:accent3>
        <a:srgbClr val="4EB468"/>
      </a:accent3>
      <a:accent4>
        <a:srgbClr val="F16436"/>
      </a:accent4>
      <a:accent5>
        <a:srgbClr val="6978B3"/>
      </a:accent5>
      <a:accent6>
        <a:srgbClr val="93B72D"/>
      </a:accent6>
      <a:hlink>
        <a:srgbClr val="4472C4"/>
      </a:hlink>
      <a:folHlink>
        <a:srgbClr val="BFBFBF"/>
      </a:folHlink>
    </a:clrScheme>
    <a:fontScheme name="xsdrh0v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4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</Words>
  <Application>Microsoft Office PowerPoint</Application>
  <PresentationFormat>宽屏</PresentationFormat>
  <Paragraphs>18</Paragraphs>
  <Slides>12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微软雅黑</vt:lpstr>
      <vt:lpstr>微软雅黑</vt:lpstr>
      <vt:lpstr>Arial</vt:lpstr>
      <vt:lpstr>Calibri</vt:lpstr>
      <vt:lpstr>6_Office Theme</vt:lpstr>
      <vt:lpstr>10_Office Theme</vt:lpstr>
      <vt:lpstr>think-cell Slide</vt:lpstr>
      <vt:lpstr>PowerPoint 演示文稿</vt:lpstr>
      <vt:lpstr>目标</vt:lpstr>
      <vt:lpstr>目标</vt:lpstr>
      <vt:lpstr>方案1</vt:lpstr>
      <vt:lpstr>方案2</vt:lpstr>
      <vt:lpstr>方案2</vt:lpstr>
      <vt:lpstr>方案3</vt:lpstr>
      <vt:lpstr>方案对比</vt:lpstr>
      <vt:lpstr>方案3</vt:lpstr>
      <vt:lpstr>方案3</vt:lpstr>
      <vt:lpstr>方案3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Ena Yinan</dc:creator>
  <cp:lastModifiedBy>Yehua</cp:lastModifiedBy>
  <cp:revision>3131</cp:revision>
  <dcterms:created xsi:type="dcterms:W3CDTF">2021-01-29T00:20:44Z</dcterms:created>
  <dcterms:modified xsi:type="dcterms:W3CDTF">2021-11-17T01:56:39Z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